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785" r:id="rId2"/>
    <p:sldId id="772" r:id="rId3"/>
    <p:sldId id="786" r:id="rId4"/>
    <p:sldId id="787" r:id="rId5"/>
    <p:sldId id="788" r:id="rId6"/>
    <p:sldId id="789" r:id="rId7"/>
    <p:sldId id="790" r:id="rId8"/>
    <p:sldId id="791" r:id="rId9"/>
  </p:sldIdLst>
  <p:sldSz cx="9144000" cy="6858000" type="letter"/>
  <p:notesSz cx="7053263" cy="93567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2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2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2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2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2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400" kern="1200">
        <a:solidFill>
          <a:schemeClr val="tx2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400" kern="1200">
        <a:solidFill>
          <a:schemeClr val="tx2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400" kern="1200">
        <a:solidFill>
          <a:schemeClr val="tx2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400" kern="1200">
        <a:solidFill>
          <a:schemeClr val="tx2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ECBE2"/>
    <a:srgbClr val="FFFFFF"/>
    <a:srgbClr val="ACB8CD"/>
    <a:srgbClr val="004081"/>
    <a:srgbClr val="00274E"/>
    <a:srgbClr val="002448"/>
    <a:srgbClr val="A30A36"/>
    <a:srgbClr val="C0C0C0"/>
    <a:srgbClr val="003264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76" autoAdjust="0"/>
    <p:restoredTop sz="98410" autoAdjust="0"/>
  </p:normalViewPr>
  <p:slideViewPr>
    <p:cSldViewPr snapToGrid="0">
      <p:cViewPr>
        <p:scale>
          <a:sx n="100" d="100"/>
          <a:sy n="100" d="100"/>
        </p:scale>
        <p:origin x="-1328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-2058" y="-84"/>
      </p:cViewPr>
      <p:guideLst>
        <p:guide orient="horz" pos="2948"/>
        <p:guide pos="2222"/>
      </p:guideLst>
    </p:cSldViewPr>
  </p:notesViewPr>
  <p:gridSpacing cx="45720" cy="4572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588"/>
            <a:ext cx="3055938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831" tIns="0" rIns="18831" bIns="0" numCol="1" anchor="t" anchorCtr="0" compatLnSpc="1">
            <a:prstTxWarp prst="textNoShape">
              <a:avLst/>
            </a:prstTxWarp>
          </a:bodyPr>
          <a:lstStyle>
            <a:lvl1pPr defTabSz="942975" eaLnBrk="0" hangingPunct="0">
              <a:defRPr sz="1000" i="1" smtClean="0">
                <a:solidFill>
                  <a:schemeClr val="tx1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97325" y="1588"/>
            <a:ext cx="3055938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831" tIns="0" rIns="18831" bIns="0" numCol="1" anchor="t" anchorCtr="0" compatLnSpc="1">
            <a:prstTxWarp prst="textNoShape">
              <a:avLst/>
            </a:prstTxWarp>
          </a:bodyPr>
          <a:lstStyle>
            <a:lvl1pPr algn="r" defTabSz="942975" eaLnBrk="0" hangingPunct="0">
              <a:defRPr sz="1000" i="1" smtClean="0">
                <a:solidFill>
                  <a:schemeClr val="tx1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90000"/>
            <a:ext cx="305593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831" tIns="0" rIns="18831" bIns="0" numCol="1" anchor="b" anchorCtr="0" compatLnSpc="1">
            <a:prstTxWarp prst="textNoShape">
              <a:avLst/>
            </a:prstTxWarp>
          </a:bodyPr>
          <a:lstStyle>
            <a:lvl1pPr defTabSz="942975" eaLnBrk="0" hangingPunct="0">
              <a:defRPr sz="1000" i="1" smtClean="0">
                <a:solidFill>
                  <a:schemeClr val="tx1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97325" y="8890000"/>
            <a:ext cx="305593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831" tIns="0" rIns="18831" bIns="0" numCol="1" anchor="b" anchorCtr="0" compatLnSpc="1">
            <a:prstTxWarp prst="textNoShape">
              <a:avLst/>
            </a:prstTxWarp>
          </a:bodyPr>
          <a:lstStyle>
            <a:lvl1pPr algn="r" defTabSz="942975" eaLnBrk="0" hangingPunct="0">
              <a:defRPr sz="1000" i="1">
                <a:solidFill>
                  <a:schemeClr val="tx1"/>
                </a:solidFill>
              </a:defRPr>
            </a:lvl1pPr>
          </a:lstStyle>
          <a:p>
            <a:fld id="{7D3A3A36-2ED5-A849-B224-CBBC756744D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3133725" y="8909050"/>
            <a:ext cx="779463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589" tIns="47079" rIns="92589" bIns="47079">
            <a:spAutoFit/>
          </a:bodyPr>
          <a:lstStyle/>
          <a:p>
            <a:pPr algn="ctr" defTabSz="973138" eaLnBrk="0" hangingPunct="0">
              <a:lnSpc>
                <a:spcPct val="90000"/>
              </a:lnSpc>
            </a:pPr>
            <a:r>
              <a:rPr lang="en-US" sz="1200">
                <a:solidFill>
                  <a:schemeClr val="tx1"/>
                </a:solidFill>
              </a:rPr>
              <a:t>Page </a:t>
            </a:r>
            <a:fld id="{427AC760-51F0-8C4B-BA1A-49039431634D}" type="slidenum">
              <a:rPr lang="en-US" sz="1200">
                <a:solidFill>
                  <a:schemeClr val="tx1"/>
                </a:solidFill>
              </a:rPr>
              <a:pPr algn="ctr" defTabSz="973138" eaLnBrk="0" hangingPunct="0">
                <a:lnSpc>
                  <a:spcPct val="90000"/>
                </a:lnSpc>
              </a:pPr>
              <a:t>‹#›</a:t>
            </a:fld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3738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588"/>
            <a:ext cx="3055938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831" tIns="0" rIns="18831" bIns="0" numCol="1" anchor="t" anchorCtr="0" compatLnSpc="1">
            <a:prstTxWarp prst="textNoShape">
              <a:avLst/>
            </a:prstTxWarp>
          </a:bodyPr>
          <a:lstStyle>
            <a:lvl1pPr defTabSz="942975" eaLnBrk="0" hangingPunct="0">
              <a:defRPr sz="1000" i="1" smtClean="0">
                <a:solidFill>
                  <a:schemeClr val="tx1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7325" y="1588"/>
            <a:ext cx="3055938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831" tIns="0" rIns="18831" bIns="0" numCol="1" anchor="t" anchorCtr="0" compatLnSpc="1">
            <a:prstTxWarp prst="textNoShape">
              <a:avLst/>
            </a:prstTxWarp>
          </a:bodyPr>
          <a:lstStyle>
            <a:lvl1pPr algn="r" defTabSz="942975" eaLnBrk="0" hangingPunct="0">
              <a:defRPr sz="1000" i="1" smtClean="0">
                <a:solidFill>
                  <a:schemeClr val="tx1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90000"/>
            <a:ext cx="305593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831" tIns="0" rIns="18831" bIns="0" numCol="1" anchor="b" anchorCtr="0" compatLnSpc="1">
            <a:prstTxWarp prst="textNoShape">
              <a:avLst/>
            </a:prstTxWarp>
          </a:bodyPr>
          <a:lstStyle>
            <a:lvl1pPr defTabSz="942975" eaLnBrk="0" hangingPunct="0">
              <a:defRPr sz="1000" i="1" smtClean="0">
                <a:solidFill>
                  <a:schemeClr val="tx1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7325" y="8890000"/>
            <a:ext cx="305593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831" tIns="0" rIns="18831" bIns="0" numCol="1" anchor="b" anchorCtr="0" compatLnSpc="1">
            <a:prstTxWarp prst="textNoShape">
              <a:avLst/>
            </a:prstTxWarp>
          </a:bodyPr>
          <a:lstStyle>
            <a:lvl1pPr algn="r" defTabSz="942975" eaLnBrk="0" hangingPunct="0">
              <a:defRPr sz="1000" i="1">
                <a:solidFill>
                  <a:schemeClr val="tx1"/>
                </a:solidFill>
              </a:defRPr>
            </a:lvl1pPr>
          </a:lstStyle>
          <a:p>
            <a:fld id="{61307627-106A-B14C-93C5-C8FFBB7D68B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3141663" y="8909050"/>
            <a:ext cx="763587" cy="25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589" tIns="47079" rIns="92589" bIns="47079">
            <a:spAutoFit/>
          </a:bodyPr>
          <a:lstStyle/>
          <a:p>
            <a:pPr algn="ctr" defTabSz="973138" eaLnBrk="0" hangingPunct="0">
              <a:lnSpc>
                <a:spcPct val="90000"/>
              </a:lnSpc>
            </a:pPr>
            <a:r>
              <a:rPr lang="en-US" sz="1200">
                <a:solidFill>
                  <a:schemeClr val="tx1"/>
                </a:solidFill>
              </a:rPr>
              <a:t>Page </a:t>
            </a:r>
            <a:fld id="{25911ABC-1FE8-BB40-95B7-C2484DF26B10}" type="slidenum">
              <a:rPr lang="en-US" sz="1200">
                <a:solidFill>
                  <a:schemeClr val="tx1"/>
                </a:solidFill>
              </a:rPr>
              <a:pPr algn="ctr" defTabSz="973138" eaLnBrk="0" hangingPunct="0">
                <a:lnSpc>
                  <a:spcPct val="90000"/>
                </a:lnSpc>
              </a:pPr>
              <a:t>‹#›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717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41438" y="5159375"/>
            <a:ext cx="4349750" cy="32623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80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7900" y="476250"/>
            <a:ext cx="5162550" cy="420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297" tIns="51787" rIns="97297" bIns="517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Body Text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895705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030288" rtl="0" eaLnBrk="0" fontAlgn="base" hangingPunct="0">
      <a:lnSpc>
        <a:spcPct val="87000"/>
      </a:lnSpc>
      <a:spcBef>
        <a:spcPct val="4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84188" algn="l" defTabSz="1030288" rtl="0" eaLnBrk="0" fontAlgn="base" hangingPunct="0">
      <a:lnSpc>
        <a:spcPct val="87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71550" algn="l" defTabSz="1030288" rtl="0" eaLnBrk="0" fontAlgn="base" hangingPunct="0">
      <a:lnSpc>
        <a:spcPct val="87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457325" algn="l" defTabSz="1030288" rtl="0" eaLnBrk="0" fontAlgn="base" hangingPunct="0">
      <a:lnSpc>
        <a:spcPct val="87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944688" algn="l" defTabSz="1030288" rtl="0" eaLnBrk="0" fontAlgn="base" hangingPunct="0">
      <a:lnSpc>
        <a:spcPct val="87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2767013" y="6564313"/>
            <a:ext cx="2513012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648" tIns="48825" rIns="97648" bIns="48825">
            <a:spAutoFit/>
          </a:bodyPr>
          <a:lstStyle>
            <a:lvl1pPr defTabSz="969963">
              <a:defRPr>
                <a:solidFill>
                  <a:schemeClr val="tx1"/>
                </a:solidFill>
                <a:latin typeface="Arial" charset="0"/>
              </a:defRPr>
            </a:lvl1pPr>
            <a:lvl2pPr marL="484188" defTabSz="969963">
              <a:defRPr>
                <a:solidFill>
                  <a:schemeClr val="tx1"/>
                </a:solidFill>
                <a:latin typeface="Arial" charset="0"/>
              </a:defRPr>
            </a:lvl2pPr>
            <a:lvl3pPr marL="969963" defTabSz="969963">
              <a:defRPr>
                <a:solidFill>
                  <a:schemeClr val="tx1"/>
                </a:solidFill>
                <a:latin typeface="Arial" charset="0"/>
              </a:defRPr>
            </a:lvl3pPr>
            <a:lvl4pPr marL="1454150" defTabSz="969963">
              <a:defRPr>
                <a:solidFill>
                  <a:schemeClr val="tx1"/>
                </a:solidFill>
                <a:latin typeface="Arial" charset="0"/>
              </a:defRPr>
            </a:lvl4pPr>
            <a:lvl5pPr marL="1939925" defTabSz="969963">
              <a:defRPr>
                <a:solidFill>
                  <a:schemeClr val="tx1"/>
                </a:solidFill>
                <a:latin typeface="Arial" charset="0"/>
              </a:defRPr>
            </a:lvl5pPr>
            <a:lvl6pPr marL="23971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543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115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687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hangingPunct="0">
              <a:spcBef>
                <a:spcPct val="50000"/>
              </a:spcBef>
              <a:defRPr/>
            </a:pPr>
            <a:endParaRPr lang="en-US" altLang="en-US" sz="1900" smtClean="0">
              <a:ea typeface="+mn-ea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35013" y="2508250"/>
            <a:ext cx="7551737" cy="547688"/>
          </a:xfrm>
        </p:spPr>
        <p:txBody>
          <a:bodyPr/>
          <a:lstStyle>
            <a:lvl1pPr marL="228600" indent="0" algn="ctr">
              <a:buFont typeface="Wingdings" pitchFamily="2" charset="2"/>
              <a:buNone/>
              <a:defRPr sz="23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en-US" noProof="0" dirty="0" smtClean="0"/>
              <a:t>Click to edit Master subtitle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735013" y="1890713"/>
            <a:ext cx="7551737" cy="54292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en-US" altLang="en-US" noProof="0" dirty="0" smtClean="0"/>
              <a:t>Click to edit Master title style</a:t>
            </a:r>
          </a:p>
        </p:txBody>
      </p:sp>
      <p:pic>
        <p:nvPicPr>
          <p:cNvPr id="2" name="Picture 1" descr="CCEB_logo_PSOM_ppt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5130800"/>
            <a:ext cx="8205028" cy="143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962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638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825500"/>
            <a:ext cx="3836988" cy="1743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9163" y="825500"/>
            <a:ext cx="3836987" cy="1743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237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3700"/>
            <a:ext cx="8229600" cy="5159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430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240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81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986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133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025" y="204788"/>
            <a:ext cx="8520113" cy="55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495300" y="1003300"/>
            <a:ext cx="7937500" cy="4673600"/>
          </a:xfrm>
        </p:spPr>
        <p:txBody>
          <a:bodyPr/>
          <a:lstStyle/>
          <a:p>
            <a:r>
              <a:rPr lang="en-US" dirty="0" smtClean="0"/>
              <a:t>Placeholder for a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896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6550"/>
            <a:ext cx="3008313" cy="7175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319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78193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153988"/>
            <a:ext cx="8520113" cy="55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330200" y="1066800"/>
            <a:ext cx="3619500" cy="31369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17500" y="4292601"/>
            <a:ext cx="3008313" cy="412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for a Picture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11"/>
          </p:nvPr>
        </p:nvSpPr>
        <p:spPr>
          <a:xfrm>
            <a:off x="4330700" y="1079501"/>
            <a:ext cx="4381500" cy="41402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1101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2767013" y="6564313"/>
            <a:ext cx="2513012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648" tIns="48825" rIns="97648" bIns="48825">
            <a:spAutoFit/>
          </a:bodyPr>
          <a:lstStyle>
            <a:lvl1pPr defTabSz="969963">
              <a:defRPr>
                <a:solidFill>
                  <a:schemeClr val="tx1"/>
                </a:solidFill>
                <a:latin typeface="Arial" charset="0"/>
              </a:defRPr>
            </a:lvl1pPr>
            <a:lvl2pPr marL="484188" defTabSz="969963">
              <a:defRPr>
                <a:solidFill>
                  <a:schemeClr val="tx1"/>
                </a:solidFill>
                <a:latin typeface="Arial" charset="0"/>
              </a:defRPr>
            </a:lvl2pPr>
            <a:lvl3pPr marL="969963" defTabSz="969963">
              <a:defRPr>
                <a:solidFill>
                  <a:schemeClr val="tx1"/>
                </a:solidFill>
                <a:latin typeface="Arial" charset="0"/>
              </a:defRPr>
            </a:lvl3pPr>
            <a:lvl4pPr marL="1454150" defTabSz="969963">
              <a:defRPr>
                <a:solidFill>
                  <a:schemeClr val="tx1"/>
                </a:solidFill>
                <a:latin typeface="Arial" charset="0"/>
              </a:defRPr>
            </a:lvl4pPr>
            <a:lvl5pPr marL="1939925" defTabSz="969963">
              <a:defRPr>
                <a:solidFill>
                  <a:schemeClr val="tx1"/>
                </a:solidFill>
                <a:latin typeface="Arial" charset="0"/>
              </a:defRPr>
            </a:lvl5pPr>
            <a:lvl6pPr marL="23971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543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115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687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hangingPunct="0">
              <a:spcBef>
                <a:spcPct val="50000"/>
              </a:spcBef>
              <a:defRPr/>
            </a:pPr>
            <a:endParaRPr lang="en-US" altLang="en-US" sz="1900" smtClean="0">
              <a:ea typeface="+mn-ea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6613" y="4984750"/>
            <a:ext cx="7551737" cy="547688"/>
          </a:xfrm>
        </p:spPr>
        <p:txBody>
          <a:bodyPr/>
          <a:lstStyle>
            <a:lvl1pPr marL="228600" indent="0" algn="ctr">
              <a:buFont typeface="Wingdings" pitchFamily="2" charset="2"/>
              <a:buNone/>
              <a:defRPr sz="23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en-US" noProof="0" dirty="0" smtClean="0"/>
              <a:t>Click to edit Master subtitle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811213" y="4291013"/>
            <a:ext cx="7551737" cy="542925"/>
          </a:xfrm>
        </p:spPr>
        <p:txBody>
          <a:bodyPr anchor="ctr"/>
          <a:lstStyle>
            <a:lvl1pPr algn="ctr">
              <a:defRPr baseline="0"/>
            </a:lvl1pPr>
          </a:lstStyle>
          <a:p>
            <a:pPr lvl="0"/>
            <a:r>
              <a:rPr lang="en-US" altLang="en-US" noProof="0" dirty="0" smtClean="0"/>
              <a:t>More info: </a:t>
            </a:r>
            <a:r>
              <a:rPr lang="en-US" altLang="en-US" noProof="0" dirty="0" err="1" smtClean="0"/>
              <a:t>cceb.med.upenn.edu</a:t>
            </a:r>
            <a:endParaRPr lang="en-US" altLang="en-US" noProof="0" dirty="0" smtClean="0"/>
          </a:p>
        </p:txBody>
      </p:sp>
      <p:pic>
        <p:nvPicPr>
          <p:cNvPr id="2" name="Picture 1" descr="CCEB_logo_PSOM_ppt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" y="1701800"/>
            <a:ext cx="8205028" cy="143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10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825500"/>
            <a:ext cx="782637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97648" rIns="0" bIns="97648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Level 1</a:t>
            </a:r>
          </a:p>
          <a:p>
            <a:pPr lvl="1"/>
            <a:r>
              <a:rPr lang="en-US"/>
              <a:t>Level two</a:t>
            </a:r>
          </a:p>
          <a:p>
            <a:pPr lvl="2"/>
            <a:r>
              <a:rPr lang="en-US"/>
              <a:t>Level three</a:t>
            </a:r>
          </a:p>
          <a:p>
            <a:pPr lvl="3"/>
            <a:r>
              <a:rPr lang="en-US"/>
              <a:t>Level four</a:t>
            </a:r>
          </a:p>
          <a:p>
            <a:pPr lvl="4"/>
            <a:r>
              <a:rPr lang="en-US"/>
              <a:t>Level five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54025" y="90488"/>
            <a:ext cx="8520113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2767013" y="6564313"/>
            <a:ext cx="2513012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648" tIns="48825" rIns="97648" bIns="48825">
            <a:spAutoFit/>
          </a:bodyPr>
          <a:lstStyle>
            <a:lvl1pPr defTabSz="969963">
              <a:defRPr>
                <a:solidFill>
                  <a:schemeClr val="tx1"/>
                </a:solidFill>
                <a:latin typeface="Arial" charset="0"/>
              </a:defRPr>
            </a:lvl1pPr>
            <a:lvl2pPr marL="484188" defTabSz="969963">
              <a:defRPr>
                <a:solidFill>
                  <a:schemeClr val="tx1"/>
                </a:solidFill>
                <a:latin typeface="Arial" charset="0"/>
              </a:defRPr>
            </a:lvl2pPr>
            <a:lvl3pPr marL="969963" defTabSz="969963">
              <a:defRPr>
                <a:solidFill>
                  <a:schemeClr val="tx1"/>
                </a:solidFill>
                <a:latin typeface="Arial" charset="0"/>
              </a:defRPr>
            </a:lvl3pPr>
            <a:lvl4pPr marL="1454150" defTabSz="969963">
              <a:defRPr>
                <a:solidFill>
                  <a:schemeClr val="tx1"/>
                </a:solidFill>
                <a:latin typeface="Arial" charset="0"/>
              </a:defRPr>
            </a:lvl4pPr>
            <a:lvl5pPr marL="1939925" defTabSz="969963">
              <a:defRPr>
                <a:solidFill>
                  <a:schemeClr val="tx1"/>
                </a:solidFill>
                <a:latin typeface="Arial" charset="0"/>
              </a:defRPr>
            </a:lvl5pPr>
            <a:lvl6pPr marL="23971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543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115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687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hangingPunct="0">
              <a:spcBef>
                <a:spcPct val="50000"/>
              </a:spcBef>
              <a:defRPr/>
            </a:pPr>
            <a:endParaRPr lang="en-US" altLang="en-US" sz="1900" smtClean="0">
              <a:ea typeface="+mn-ea"/>
            </a:endParaRPr>
          </a:p>
        </p:txBody>
      </p:sp>
      <p:pic>
        <p:nvPicPr>
          <p:cNvPr id="5" name="Picture 4" descr="CCEB_logo_PSOM_2c-adj-word.jpg"/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00" y="5791200"/>
            <a:ext cx="6035040" cy="87782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3" r:id="rId3"/>
    <p:sldLayoutId id="2147483664" r:id="rId4"/>
    <p:sldLayoutId id="2147483665" r:id="rId5"/>
    <p:sldLayoutId id="2147483667" r:id="rId6"/>
    <p:sldLayoutId id="2147483672" r:id="rId7"/>
    <p:sldLayoutId id="2147483673" r:id="rId8"/>
  </p:sldLayoutIdLst>
  <p:txStyles>
    <p:titleStyle>
      <a:lvl1pPr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+mj-lt"/>
          <a:ea typeface="ＭＳ Ｐゴシック" charset="0"/>
          <a:cs typeface="+mj-cs"/>
        </a:defRPr>
      </a:lvl1pPr>
      <a:lvl2pPr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  <a:ea typeface="ＭＳ Ｐゴシック" charset="0"/>
        </a:defRPr>
      </a:lvl2pPr>
      <a:lvl3pPr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  <a:ea typeface="ＭＳ Ｐゴシック" charset="0"/>
        </a:defRPr>
      </a:lvl3pPr>
      <a:lvl4pPr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  <a:ea typeface="ＭＳ Ｐゴシック" charset="0"/>
        </a:defRPr>
      </a:lvl4pPr>
      <a:lvl5pPr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  <a:ea typeface="ＭＳ Ｐゴシック" charset="0"/>
        </a:defRPr>
      </a:lvl5pPr>
      <a:lvl6pPr marL="457200"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6pPr>
      <a:lvl7pPr marL="914400"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7pPr>
      <a:lvl8pPr marL="1371600"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8pPr>
      <a:lvl9pPr marL="1828800"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9pPr>
    </p:titleStyle>
    <p:bodyStyle>
      <a:lvl1pPr marL="242888" indent="-242888" algn="l" defTabSz="901700" rtl="0" eaLnBrk="0" fontAlgn="base" hangingPunct="0">
        <a:spcBef>
          <a:spcPts val="400"/>
        </a:spcBef>
        <a:spcAft>
          <a:spcPts val="200"/>
        </a:spcAft>
        <a:buClr>
          <a:schemeClr val="tx2"/>
        </a:buClr>
        <a:buFont typeface="Wingdings" charset="0"/>
        <a:buChar char="w"/>
        <a:defRPr sz="2000" b="1">
          <a:solidFill>
            <a:srgbClr val="000000"/>
          </a:solidFill>
          <a:latin typeface="+mn-lt"/>
          <a:ea typeface="ＭＳ Ｐゴシック" charset="0"/>
          <a:cs typeface="+mn-cs"/>
        </a:defRPr>
      </a:lvl1pPr>
      <a:lvl2pPr marL="660400" indent="-303213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Char char="•"/>
        <a:defRPr>
          <a:solidFill>
            <a:srgbClr val="000000"/>
          </a:solidFill>
          <a:latin typeface="+mn-lt"/>
          <a:ea typeface="ＭＳ Ｐゴシック" charset="0"/>
        </a:defRPr>
      </a:lvl2pPr>
      <a:lvl3pPr marL="1077913" indent="-303213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Arial" charset="0"/>
        <a:buChar char="–"/>
        <a:defRPr>
          <a:solidFill>
            <a:srgbClr val="000000"/>
          </a:solidFill>
          <a:latin typeface="+mn-lt"/>
          <a:ea typeface="ＭＳ Ｐゴシック" charset="0"/>
        </a:defRPr>
      </a:lvl3pPr>
      <a:lvl4pPr marL="1438275" indent="-246063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Franklin Gothic Book" charset="0"/>
        <a:buChar char="○"/>
        <a:defRPr sz="1600">
          <a:solidFill>
            <a:srgbClr val="000000"/>
          </a:solidFill>
          <a:latin typeface="+mn-lt"/>
          <a:ea typeface="ＭＳ Ｐゴシック" charset="0"/>
        </a:defRPr>
      </a:lvl4pPr>
      <a:lvl5pPr marL="1795463" indent="-242888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Franklin Gothic Book" charset="0"/>
        <a:buChar char="–"/>
        <a:defRPr sz="1600">
          <a:solidFill>
            <a:srgbClr val="000000"/>
          </a:solidFill>
          <a:latin typeface="+mn-lt"/>
          <a:ea typeface="ＭＳ Ｐゴシック" charset="0"/>
        </a:defRPr>
      </a:lvl5pPr>
      <a:lvl6pPr marL="2252663" indent="-242888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Franklin Gothic Book" pitchFamily="34" charset="0"/>
        <a:buChar char="–"/>
        <a:defRPr sz="1600">
          <a:solidFill>
            <a:srgbClr val="000000"/>
          </a:solidFill>
          <a:latin typeface="+mn-lt"/>
        </a:defRPr>
      </a:lvl6pPr>
      <a:lvl7pPr marL="2709863" indent="-242888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Franklin Gothic Book" pitchFamily="34" charset="0"/>
        <a:buChar char="–"/>
        <a:defRPr sz="1600">
          <a:solidFill>
            <a:srgbClr val="000000"/>
          </a:solidFill>
          <a:latin typeface="+mn-lt"/>
        </a:defRPr>
      </a:lvl7pPr>
      <a:lvl8pPr marL="3167063" indent="-242888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Franklin Gothic Book" pitchFamily="34" charset="0"/>
        <a:buChar char="–"/>
        <a:defRPr sz="1600">
          <a:solidFill>
            <a:srgbClr val="000000"/>
          </a:solidFill>
          <a:latin typeface="+mn-lt"/>
        </a:defRPr>
      </a:lvl8pPr>
      <a:lvl9pPr marL="3624263" indent="-242888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Franklin Gothic Book" pitchFamily="34" charset="0"/>
        <a:buChar char="–"/>
        <a:defRPr sz="16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38151" y="2381250"/>
            <a:ext cx="7848600" cy="514350"/>
          </a:xfrm>
        </p:spPr>
        <p:txBody>
          <a:bodyPr/>
          <a:lstStyle/>
          <a:p>
            <a:pPr>
              <a:buFont typeface="Wingdings" charset="0"/>
              <a:buNone/>
            </a:pPr>
            <a:endParaRPr lang="en-US" dirty="0">
              <a:latin typeface="Arial" charset="0"/>
            </a:endParaRPr>
          </a:p>
        </p:txBody>
      </p:sp>
      <p:sp>
        <p:nvSpPr>
          <p:cNvPr id="3074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430213" y="1782763"/>
            <a:ext cx="7551737" cy="542925"/>
          </a:xfrm>
        </p:spPr>
        <p:txBody>
          <a:bodyPr/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758825" y="4168775"/>
            <a:ext cx="3168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>
            <a:spAutoFit/>
          </a:bodyPr>
          <a:lstStyle/>
          <a:p>
            <a:pPr>
              <a:spcBef>
                <a:spcPct val="30000"/>
              </a:spcBef>
            </a:pPr>
            <a:r>
              <a:rPr lang="en-US" sz="1600" b="1" dirty="0">
                <a:solidFill>
                  <a:schemeClr val="tx1"/>
                </a:solidFill>
              </a:rPr>
              <a:t>Presentation Date</a:t>
            </a:r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771525" y="3263900"/>
            <a:ext cx="3962400" cy="89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anchor="b">
            <a:spAutoFit/>
          </a:bodyPr>
          <a:lstStyle>
            <a:lvl1pPr eaLnBrk="0" hangingPunct="0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30000"/>
              </a:spcBef>
            </a:pPr>
            <a:r>
              <a:rPr lang="en-US" sz="1600" b="1" dirty="0">
                <a:solidFill>
                  <a:srgbClr val="004081"/>
                </a:solidFill>
              </a:rPr>
              <a:t>Presenter Name</a:t>
            </a:r>
          </a:p>
          <a:p>
            <a:pPr eaLnBrk="1" hangingPunct="1">
              <a:spcBef>
                <a:spcPct val="30000"/>
              </a:spcBef>
            </a:pPr>
            <a:r>
              <a:rPr lang="en-US" sz="1600" b="1" dirty="0">
                <a:solidFill>
                  <a:srgbClr val="004081"/>
                </a:solidFill>
              </a:rPr>
              <a:t>Title</a:t>
            </a:r>
            <a:br>
              <a:rPr lang="en-US" sz="1600" b="1" dirty="0">
                <a:solidFill>
                  <a:srgbClr val="004081"/>
                </a:solidFill>
              </a:rPr>
            </a:br>
            <a:endParaRPr lang="en-US" sz="1600" b="1" dirty="0">
              <a:solidFill>
                <a:srgbClr val="00408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title"/>
          </p:nvPr>
        </p:nvSpPr>
        <p:spPr>
          <a:xfrm>
            <a:off x="433388" y="1614488"/>
            <a:ext cx="7881937" cy="558800"/>
          </a:xfrm>
        </p:spPr>
        <p:txBody>
          <a:bodyPr/>
          <a:lstStyle/>
          <a:p>
            <a:r>
              <a:rPr lang="en-US">
                <a:latin typeface="Arial" charset="0"/>
              </a:rPr>
              <a:t>Divider slide (if needed)</a:t>
            </a:r>
          </a:p>
        </p:txBody>
      </p:sp>
      <p:sp>
        <p:nvSpPr>
          <p:cNvPr id="5123" name="Rectangle 4"/>
          <p:cNvSpPr>
            <a:spLocks noGrp="1" noChangeArrowheads="1"/>
          </p:cNvSpPr>
          <p:nvPr>
            <p:ph idx="1"/>
          </p:nvPr>
        </p:nvSpPr>
        <p:spPr>
          <a:xfrm>
            <a:off x="271463" y="2492375"/>
            <a:ext cx="7826375" cy="501650"/>
          </a:xfrm>
        </p:spPr>
        <p:txBody>
          <a:bodyPr/>
          <a:lstStyle/>
          <a:p>
            <a:endParaRPr lang="en-US">
              <a:latin typeface="Arial" charset="0"/>
            </a:endParaRPr>
          </a:p>
        </p:txBody>
      </p:sp>
      <p:sp>
        <p:nvSpPr>
          <p:cNvPr id="5124" name="Line 9"/>
          <p:cNvSpPr>
            <a:spLocks noChangeShapeType="1"/>
          </p:cNvSpPr>
          <p:nvPr/>
        </p:nvSpPr>
        <p:spPr bwMode="auto">
          <a:xfrm>
            <a:off x="0" y="2187575"/>
            <a:ext cx="9144000" cy="0"/>
          </a:xfrm>
          <a:prstGeom prst="line">
            <a:avLst/>
          </a:prstGeom>
          <a:noFill/>
          <a:ln w="12700">
            <a:solidFill>
              <a:srgbClr val="96969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143000" y="6705600"/>
            <a:ext cx="1846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647700"/>
            <a:ext cx="8577263" cy="5095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8300" y="1330325"/>
            <a:ext cx="3836988" cy="2006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9163" y="1333500"/>
            <a:ext cx="3836987" cy="20574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157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400050"/>
            <a:ext cx="8429625" cy="5095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175" y="1228725"/>
            <a:ext cx="3997325" cy="6540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6225" y="2019301"/>
            <a:ext cx="3978275" cy="35687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2325" y="1255713"/>
            <a:ext cx="4041775" cy="639762"/>
          </a:xfrm>
        </p:spPr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60575"/>
            <a:ext cx="4041775" cy="355282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988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100" y="452438"/>
            <a:ext cx="7991475" cy="558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95275" y="1238250"/>
            <a:ext cx="7991476" cy="4318000"/>
          </a:xfrm>
        </p:spPr>
      </p:sp>
    </p:spTree>
    <p:extLst>
      <p:ext uri="{BB962C8B-B14F-4D97-AF65-F5344CB8AC3E}">
        <p14:creationId xmlns:p14="http://schemas.microsoft.com/office/powerpoint/2010/main" val="3631845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6" y="514350"/>
            <a:ext cx="2844800" cy="7175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1100" y="508001"/>
            <a:ext cx="4965700" cy="5232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552574"/>
            <a:ext cx="3032126" cy="422592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571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344488"/>
            <a:ext cx="8520113" cy="5588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30200" y="1181100"/>
            <a:ext cx="3619500" cy="2870200"/>
          </a:xfrm>
        </p:spPr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7500" y="4165601"/>
            <a:ext cx="3008313" cy="412647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11"/>
          </p:nvPr>
        </p:nvSpPr>
        <p:spPr>
          <a:xfrm>
            <a:off x="4368800" y="1562101"/>
            <a:ext cx="4381500" cy="386079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31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677157"/>
      </p:ext>
    </p:extLst>
  </p:cSld>
  <p:clrMapOvr>
    <a:masterClrMapping/>
  </p:clrMapOvr>
</p:sld>
</file>

<file path=ppt/theme/theme1.xml><?xml version="1.0" encoding="utf-8"?>
<a:theme xmlns:a="http://schemas.openxmlformats.org/drawingml/2006/main" name="Perelman School of Medicine Template 2011">
  <a:themeElements>
    <a:clrScheme name="Perelman School of Medicine Template 2011 10">
      <a:dk1>
        <a:srgbClr val="000000"/>
      </a:dk1>
      <a:lt1>
        <a:srgbClr val="FFFFFF"/>
      </a:lt1>
      <a:dk2>
        <a:srgbClr val="800000"/>
      </a:dk2>
      <a:lt2>
        <a:srgbClr val="C0C0C0"/>
      </a:lt2>
      <a:accent1>
        <a:srgbClr val="0099E6"/>
      </a:accent1>
      <a:accent2>
        <a:srgbClr val="F6C700"/>
      </a:accent2>
      <a:accent3>
        <a:srgbClr val="FFFFFF"/>
      </a:accent3>
      <a:accent4>
        <a:srgbClr val="000000"/>
      </a:accent4>
      <a:accent5>
        <a:srgbClr val="AACAF0"/>
      </a:accent5>
      <a:accent6>
        <a:srgbClr val="DFB400"/>
      </a:accent6>
      <a:hlink>
        <a:srgbClr val="003399"/>
      </a:hlink>
      <a:folHlink>
        <a:srgbClr val="6600CC"/>
      </a:folHlink>
    </a:clrScheme>
    <a:fontScheme name="Perelman School of Medicine Template 201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erelman School of Medicine Template 2011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elman School of Medicine Template 201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elman School of Medicine Template 2011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elman School of Medicine Template 2011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elman School of Medicine Template 2011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elman School of Medicine Template 2011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elman School of Medicine Template 2011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elman School of Medicine Template 2011 8">
        <a:dk1>
          <a:srgbClr val="4A85FA"/>
        </a:dk1>
        <a:lt1>
          <a:srgbClr val="FFFFFF"/>
        </a:lt1>
        <a:dk2>
          <a:srgbClr val="001D3A"/>
        </a:dk2>
        <a:lt2>
          <a:srgbClr val="003366"/>
        </a:lt2>
        <a:accent1>
          <a:srgbClr val="A66E5A"/>
        </a:accent1>
        <a:accent2>
          <a:srgbClr val="BA003E"/>
        </a:accent2>
        <a:accent3>
          <a:srgbClr val="AAABAE"/>
        </a:accent3>
        <a:accent4>
          <a:srgbClr val="DADADA"/>
        </a:accent4>
        <a:accent5>
          <a:srgbClr val="D0BAB5"/>
        </a:accent5>
        <a:accent6>
          <a:srgbClr val="A80037"/>
        </a:accent6>
        <a:hlink>
          <a:srgbClr val="666633"/>
        </a:hlink>
        <a:folHlink>
          <a:srgbClr val="FEC42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elman School of Medicine Template 2011 9">
        <a:dk1>
          <a:srgbClr val="000000"/>
        </a:dk1>
        <a:lt1>
          <a:srgbClr val="FFFFFF"/>
        </a:lt1>
        <a:dk2>
          <a:srgbClr val="A20000"/>
        </a:dk2>
        <a:lt2>
          <a:srgbClr val="C0C0C0"/>
        </a:lt2>
        <a:accent1>
          <a:srgbClr val="0099E6"/>
        </a:accent1>
        <a:accent2>
          <a:srgbClr val="F6C700"/>
        </a:accent2>
        <a:accent3>
          <a:srgbClr val="FFFFFF"/>
        </a:accent3>
        <a:accent4>
          <a:srgbClr val="000000"/>
        </a:accent4>
        <a:accent5>
          <a:srgbClr val="AACAF0"/>
        </a:accent5>
        <a:accent6>
          <a:srgbClr val="DFB400"/>
        </a:accent6>
        <a:hlink>
          <a:srgbClr val="003399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elman School of Medicine Template 2011 10">
        <a:dk1>
          <a:srgbClr val="000000"/>
        </a:dk1>
        <a:lt1>
          <a:srgbClr val="FFFFFF"/>
        </a:lt1>
        <a:dk2>
          <a:srgbClr val="800000"/>
        </a:dk2>
        <a:lt2>
          <a:srgbClr val="C0C0C0"/>
        </a:lt2>
        <a:accent1>
          <a:srgbClr val="0099E6"/>
        </a:accent1>
        <a:accent2>
          <a:srgbClr val="F6C700"/>
        </a:accent2>
        <a:accent3>
          <a:srgbClr val="FFFFFF"/>
        </a:accent3>
        <a:accent4>
          <a:srgbClr val="000000"/>
        </a:accent4>
        <a:accent5>
          <a:srgbClr val="AACAF0"/>
        </a:accent5>
        <a:accent6>
          <a:srgbClr val="DFB400"/>
        </a:accent6>
        <a:hlink>
          <a:srgbClr val="003399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12763</TotalTime>
  <Pages>32</Pages>
  <Words>11</Words>
  <Application>Microsoft Macintosh PowerPoint</Application>
  <PresentationFormat>Letter Paper (8.5x11 in)</PresentationFormat>
  <Paragraphs>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Perelman School of Medicine Template 2011</vt:lpstr>
      <vt:lpstr>PowerPoint Presentation</vt:lpstr>
      <vt:lpstr>Divider slide (if needed)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PWheeler</dc:creator>
  <cp:lastModifiedBy>Samantha Slade</cp:lastModifiedBy>
  <cp:revision>916</cp:revision>
  <cp:lastPrinted>2003-06-10T14:31:25Z</cp:lastPrinted>
  <dcterms:created xsi:type="dcterms:W3CDTF">2006-02-16T01:55:53Z</dcterms:created>
  <dcterms:modified xsi:type="dcterms:W3CDTF">2017-04-14T16:37:54Z</dcterms:modified>
</cp:coreProperties>
</file>