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85" r:id="rId2"/>
    <p:sldId id="772" r:id="rId3"/>
    <p:sldId id="786" r:id="rId4"/>
    <p:sldId id="787" r:id="rId5"/>
    <p:sldId id="788" r:id="rId6"/>
    <p:sldId id="789" r:id="rId7"/>
    <p:sldId id="790" r:id="rId8"/>
    <p:sldId id="791" r:id="rId9"/>
  </p:sldIdLst>
  <p:sldSz cx="9144000" cy="6858000" type="letter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ECBE2"/>
    <a:srgbClr val="FFFFFF"/>
    <a:srgbClr val="ACB8CD"/>
    <a:srgbClr val="004081"/>
    <a:srgbClr val="00274E"/>
    <a:srgbClr val="002448"/>
    <a:srgbClr val="A30A36"/>
    <a:srgbClr val="C0C0C0"/>
    <a:srgbClr val="003264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8410" autoAdjust="0"/>
  </p:normalViewPr>
  <p:slideViewPr>
    <p:cSldViewPr snapToGrid="0">
      <p:cViewPr>
        <p:scale>
          <a:sx n="100" d="100"/>
          <a:sy n="100" d="100"/>
        </p:scale>
        <p:origin x="-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8" y="-84"/>
      </p:cViewPr>
      <p:guideLst>
        <p:guide orient="horz" pos="2948"/>
        <p:guide pos="2222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7D3A3A36-2ED5-A849-B224-CBBC75674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33725" y="8909050"/>
            <a:ext cx="77946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589" tIns="47079" rIns="92589" bIns="47079">
            <a:spAutoFit/>
          </a:bodyPr>
          <a:lstStyle/>
          <a:p>
            <a:pPr algn="ctr" defTabSz="97313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427AC760-51F0-8C4B-BA1A-49039431634D}" type="slidenum">
              <a:rPr lang="en-US" sz="1200">
                <a:solidFill>
                  <a:schemeClr val="tx1"/>
                </a:solidFill>
              </a:rPr>
              <a:pPr algn="ctr" defTabSz="97313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61307627-106A-B14C-93C5-C8FFBB7D68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41663" y="8909050"/>
            <a:ext cx="763587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589" tIns="47079" rIns="92589" bIns="47079">
            <a:spAutoFit/>
          </a:bodyPr>
          <a:lstStyle/>
          <a:p>
            <a:pPr algn="ctr" defTabSz="97313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25911ABC-1FE8-BB40-95B7-C2484DF26B10}" type="slidenum">
              <a:rPr lang="en-US" sz="1200">
                <a:solidFill>
                  <a:schemeClr val="tx1"/>
                </a:solidFill>
              </a:rPr>
              <a:pPr algn="ctr" defTabSz="97313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1438" y="5159375"/>
            <a:ext cx="4349750" cy="3262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76250"/>
            <a:ext cx="5162550" cy="420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7" tIns="51787" rIns="97297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57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841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71550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57325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446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pic>
        <p:nvPicPr>
          <p:cNvPr id="2" name="Picture 1" descr="CCEB_logo_PSOM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130800"/>
            <a:ext cx="8205028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3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15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0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86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047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" y="1003300"/>
            <a:ext cx="7937500" cy="4673600"/>
          </a:xfrm>
        </p:spPr>
        <p:txBody>
          <a:bodyPr/>
          <a:lstStyle/>
          <a:p>
            <a:r>
              <a:rPr lang="en-US" dirty="0" smtClean="0"/>
              <a:t>Placeholder for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9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3008313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1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1539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30200" y="1066800"/>
            <a:ext cx="3619500" cy="3136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7500" y="4292601"/>
            <a:ext cx="3008313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for a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/>
          </p:nvPr>
        </p:nvSpPr>
        <p:spPr>
          <a:xfrm>
            <a:off x="4330700" y="1079501"/>
            <a:ext cx="4381500" cy="414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6613" y="49847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11213" y="4291013"/>
            <a:ext cx="7551737" cy="542925"/>
          </a:xfrm>
        </p:spPr>
        <p:txBody>
          <a:bodyPr anchor="ctr"/>
          <a:lstStyle>
            <a:lvl1pPr algn="ctr">
              <a:defRPr baseline="0"/>
            </a:lvl1pPr>
          </a:lstStyle>
          <a:p>
            <a:pPr lvl="0"/>
            <a:r>
              <a:rPr lang="en-US" altLang="en-US" noProof="0" dirty="0" smtClean="0"/>
              <a:t>More info: </a:t>
            </a:r>
            <a:r>
              <a:rPr lang="en-US" altLang="en-US" noProof="0" dirty="0" err="1" smtClean="0"/>
              <a:t>cceb.med.upenn.edu</a:t>
            </a:r>
            <a:endParaRPr lang="en-US" altLang="en-US" noProof="0" dirty="0" smtClean="0"/>
          </a:p>
        </p:txBody>
      </p:sp>
      <p:pic>
        <p:nvPicPr>
          <p:cNvPr id="2" name="Picture 1" descr="CCEB_logo_PSOM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701800"/>
            <a:ext cx="8205028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pic>
        <p:nvPicPr>
          <p:cNvPr id="5" name="Picture 4" descr="CCEB_logo_PSOM_2c-adj-word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791200"/>
            <a:ext cx="6035040" cy="877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64" r:id="rId4"/>
    <p:sldLayoutId id="2147483665" r:id="rId5"/>
    <p:sldLayoutId id="2147483667" r:id="rId6"/>
    <p:sldLayoutId id="2147483672" r:id="rId7"/>
    <p:sldLayoutId id="2147483673" r:id="rId8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ＭＳ Ｐゴシック" charset="0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charset="0"/>
        <a:buChar char="w"/>
        <a:defRPr sz="2000" b="1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ea typeface="ＭＳ Ｐゴシック" charset="0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○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8151" y="2381250"/>
            <a:ext cx="7848600" cy="51435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30213" y="1782763"/>
            <a:ext cx="7551737" cy="542925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58825" y="4168775"/>
            <a:ext cx="316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Presentation Date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771525" y="3263900"/>
            <a:ext cx="39624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1600" b="1" dirty="0">
                <a:solidFill>
                  <a:srgbClr val="004081"/>
                </a:solidFill>
              </a:rPr>
              <a:t>Presenter Name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>
                <a:solidFill>
                  <a:srgbClr val="004081"/>
                </a:solidFill>
              </a:rPr>
              <a:t>Title</a:t>
            </a:r>
            <a:br>
              <a:rPr lang="en-US" sz="1600" b="1" dirty="0">
                <a:solidFill>
                  <a:srgbClr val="004081"/>
                </a:solidFill>
              </a:rPr>
            </a:br>
            <a:endParaRPr lang="en-US" sz="1600" b="1" dirty="0">
              <a:solidFill>
                <a:srgbClr val="00408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r>
              <a:rPr lang="en-US">
                <a:latin typeface="Arial" charset="0"/>
              </a:rPr>
              <a:t>Divider slide (if needed)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271463" y="2492375"/>
            <a:ext cx="7826375" cy="50165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30325"/>
            <a:ext cx="3836988" cy="200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1333500"/>
            <a:ext cx="3836987" cy="2057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5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400050"/>
            <a:ext cx="8429625" cy="50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1228725"/>
            <a:ext cx="3997325" cy="654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225" y="2019301"/>
            <a:ext cx="3978275" cy="3568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325" y="1255713"/>
            <a:ext cx="4041775" cy="6397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575"/>
            <a:ext cx="4041775" cy="35528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8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452438"/>
            <a:ext cx="7991475" cy="55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95275" y="1238250"/>
            <a:ext cx="7991476" cy="4318000"/>
          </a:xfrm>
        </p:spPr>
      </p:sp>
    </p:spTree>
    <p:extLst>
      <p:ext uri="{BB962C8B-B14F-4D97-AF65-F5344CB8AC3E}">
        <p14:creationId xmlns:p14="http://schemas.microsoft.com/office/powerpoint/2010/main" val="36318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514350"/>
            <a:ext cx="2844800" cy="717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100" y="508001"/>
            <a:ext cx="4965700" cy="523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552574"/>
            <a:ext cx="3032126" cy="42259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7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44488"/>
            <a:ext cx="8520113" cy="558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30200" y="1181100"/>
            <a:ext cx="3619500" cy="28702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500" y="4165601"/>
            <a:ext cx="3008313" cy="41264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1"/>
          </p:nvPr>
        </p:nvSpPr>
        <p:spPr>
          <a:xfrm>
            <a:off x="4368800" y="1562101"/>
            <a:ext cx="4381500" cy="386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77157"/>
      </p:ext>
    </p:extLst>
  </p:cSld>
  <p:clrMapOvr>
    <a:masterClrMapping/>
  </p:clrMapOvr>
</p:sld>
</file>

<file path=ppt/theme/theme1.xml><?xml version="1.0" encoding="utf-8"?>
<a:theme xmlns:a="http://schemas.openxmlformats.org/drawingml/2006/main" name="Perelman School of Medicine Template 2011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12763</TotalTime>
  <Pages>32</Pages>
  <Words>11</Words>
  <Application>Microsoft Macintosh PowerPoint</Application>
  <PresentationFormat>Letter Paper (8.5x11 in)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Perelman School of Medicine Template 2011</vt:lpstr>
      <vt:lpstr>PowerPoint Presentation</vt:lpstr>
      <vt:lpstr>Divider slide (if needed)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PWheeler</dc:creator>
  <cp:lastModifiedBy>Samantha Slade</cp:lastModifiedBy>
  <cp:revision>916</cp:revision>
  <cp:lastPrinted>2003-06-10T14:31:25Z</cp:lastPrinted>
  <dcterms:created xsi:type="dcterms:W3CDTF">2006-02-16T01:55:53Z</dcterms:created>
  <dcterms:modified xsi:type="dcterms:W3CDTF">2017-04-14T16:37:54Z</dcterms:modified>
</cp:coreProperties>
</file>