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85" r:id="rId2"/>
    <p:sldId id="772" r:id="rId3"/>
    <p:sldId id="786" r:id="rId4"/>
    <p:sldId id="787" r:id="rId5"/>
    <p:sldId id="788" r:id="rId6"/>
    <p:sldId id="789" r:id="rId7"/>
    <p:sldId id="790" r:id="rId8"/>
    <p:sldId id="791" r:id="rId9"/>
  </p:sldIdLst>
  <p:sldSz cx="9144000" cy="6858000" type="letter"/>
  <p:notesSz cx="7053263" cy="9356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2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ECBE2"/>
    <a:srgbClr val="FFFFFF"/>
    <a:srgbClr val="ACB8CD"/>
    <a:srgbClr val="004081"/>
    <a:srgbClr val="00274E"/>
    <a:srgbClr val="002448"/>
    <a:srgbClr val="A30A36"/>
    <a:srgbClr val="C0C0C0"/>
    <a:srgbClr val="003264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5906" autoAdjust="0"/>
    <p:restoredTop sz="98410" autoAdjust="0"/>
  </p:normalViewPr>
  <p:slideViewPr>
    <p:cSldViewPr snapToGrid="0">
      <p:cViewPr>
        <p:scale>
          <a:sx n="100" d="100"/>
          <a:sy n="100" d="100"/>
        </p:scale>
        <p:origin x="-824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58" y="-84"/>
      </p:cViewPr>
      <p:guideLst>
        <p:guide orient="horz" pos="2948"/>
        <p:guide pos="2222"/>
      </p:guideLst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7325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7325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fld id="{7D3A3A36-2ED5-A849-B224-CBBC756744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33725" y="8909050"/>
            <a:ext cx="77946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589" tIns="47079" rIns="92589" bIns="47079">
            <a:spAutoFit/>
          </a:bodyPr>
          <a:lstStyle/>
          <a:p>
            <a:pPr algn="ctr" defTabSz="973138" eaLnBrk="0" hangingPunct="0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Page </a:t>
            </a:r>
            <a:fld id="{427AC760-51F0-8C4B-BA1A-49039431634D}" type="slidenum">
              <a:rPr lang="en-US" sz="1200">
                <a:solidFill>
                  <a:schemeClr val="tx1"/>
                </a:solidFill>
              </a:rPr>
              <a:pPr algn="ctr" defTabSz="973138" eaLnBrk="0" hangingPunct="0">
                <a:lnSpc>
                  <a:spcPct val="90000"/>
                </a:lnSpc>
              </a:p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73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7325" y="1588"/>
            <a:ext cx="30559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t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defTabSz="942975" eaLnBrk="0" hangingPunct="0">
              <a:defRPr sz="1000" i="1" smtClean="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7325" y="889000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831" tIns="0" rIns="18831" bIns="0" numCol="1" anchor="b" anchorCtr="0" compatLnSpc="1">
            <a:prstTxWarp prst="textNoShape">
              <a:avLst/>
            </a:prstTxWarp>
          </a:bodyPr>
          <a:lstStyle>
            <a:lvl1pPr algn="r" defTabSz="942975" eaLnBrk="0" hangingPunct="0">
              <a:defRPr sz="1000" i="1">
                <a:solidFill>
                  <a:schemeClr val="tx1"/>
                </a:solidFill>
              </a:defRPr>
            </a:lvl1pPr>
          </a:lstStyle>
          <a:p>
            <a:fld id="{61307627-106A-B14C-93C5-C8FFBB7D68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141663" y="8909050"/>
            <a:ext cx="763587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589" tIns="47079" rIns="92589" bIns="47079">
            <a:spAutoFit/>
          </a:bodyPr>
          <a:lstStyle/>
          <a:p>
            <a:pPr algn="ctr" defTabSz="973138" eaLnBrk="0" hangingPunct="0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Page </a:t>
            </a:r>
            <a:fld id="{25911ABC-1FE8-BB40-95B7-C2484DF26B10}" type="slidenum">
              <a:rPr lang="en-US" sz="1200">
                <a:solidFill>
                  <a:schemeClr val="tx1"/>
                </a:solidFill>
              </a:rPr>
              <a:pPr algn="ctr" defTabSz="973138" eaLnBrk="0" hangingPunct="0">
                <a:lnSpc>
                  <a:spcPct val="90000"/>
                </a:lnSpc>
              </a:p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17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41438" y="5159375"/>
            <a:ext cx="4349750" cy="3262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76250"/>
            <a:ext cx="5162550" cy="420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297" tIns="51787" rIns="97297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Body Text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9570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841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71550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57325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944688" algn="l" defTabSz="1030288" rtl="0" eaLnBrk="0" fontAlgn="base" hangingPunct="0">
      <a:lnSpc>
        <a:spcPct val="87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smtClean="0">
              <a:ea typeface="+mn-e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5013" y="2508250"/>
            <a:ext cx="7551737" cy="547688"/>
          </a:xfrm>
        </p:spPr>
        <p:txBody>
          <a:bodyPr/>
          <a:lstStyle>
            <a:lvl1pPr marL="228600" indent="0" algn="ctr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35013" y="1890713"/>
            <a:ext cx="7551737" cy="5429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pic>
        <p:nvPicPr>
          <p:cNvPr id="7" name="Picture 6" descr="DBEI_PSOM_pp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4808126"/>
            <a:ext cx="6324600" cy="1592862"/>
          </a:xfrm>
          <a:prstGeom prst="rect">
            <a:avLst/>
          </a:prstGeom>
        </p:spPr>
      </p:pic>
      <p:pic>
        <p:nvPicPr>
          <p:cNvPr id="8" name="Picture 7" descr="dbei-grayline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31260" y="3202940"/>
            <a:ext cx="7620000" cy="28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6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3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825500"/>
            <a:ext cx="3836988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3" y="825500"/>
            <a:ext cx="3836987" cy="1743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3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5159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0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0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81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86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3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04788"/>
            <a:ext cx="8520113" cy="5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495300" y="1003300"/>
            <a:ext cx="7937500" cy="4673600"/>
          </a:xfrm>
        </p:spPr>
        <p:txBody>
          <a:bodyPr/>
          <a:lstStyle/>
          <a:p>
            <a:r>
              <a:rPr lang="en-US" dirty="0" smtClean="0"/>
              <a:t>Placeholder for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9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550"/>
            <a:ext cx="3008313" cy="7175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319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19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153988"/>
            <a:ext cx="8520113" cy="55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30200" y="1066800"/>
            <a:ext cx="3619500" cy="3136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17500" y="4292601"/>
            <a:ext cx="3008313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for a Picture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330700" y="539750"/>
            <a:ext cx="45847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AA2B3E"/>
                </a:solidFill>
                <a:latin typeface="+mj-lt"/>
                <a:ea typeface="ＭＳ Ｐゴシック" charset="0"/>
                <a:cs typeface="+mj-cs"/>
              </a:defRPr>
            </a:lvl1pPr>
            <a:lvl2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2pPr>
            <a:lvl3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3pPr>
            <a:lvl4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4pPr>
            <a:lvl5pPr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  <a:ea typeface="ＭＳ Ｐゴシック" charset="0"/>
              </a:defRPr>
            </a:lvl5pPr>
            <a:lvl6pPr marL="4572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6pPr>
            <a:lvl7pPr marL="9144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7pPr>
            <a:lvl8pPr marL="13716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8pPr>
            <a:lvl9pPr marL="1828800" algn="l" defTabSz="969963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A2B3E"/>
                </a:solidFill>
                <a:latin typeface="Arial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/>
          </p:nvPr>
        </p:nvSpPr>
        <p:spPr>
          <a:xfrm>
            <a:off x="4356100" y="1384301"/>
            <a:ext cx="4381500" cy="4140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10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smtClean="0">
              <a:ea typeface="+mn-e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6613" y="4984750"/>
            <a:ext cx="7551737" cy="547688"/>
          </a:xfrm>
        </p:spPr>
        <p:txBody>
          <a:bodyPr/>
          <a:lstStyle>
            <a:lvl1pPr marL="228600" indent="0" algn="ctr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11213" y="4291013"/>
            <a:ext cx="7551737" cy="542925"/>
          </a:xfrm>
        </p:spPr>
        <p:txBody>
          <a:bodyPr anchor="ctr"/>
          <a:lstStyle>
            <a:lvl1pPr algn="ctr">
              <a:defRPr baseline="0"/>
            </a:lvl1pPr>
          </a:lstStyle>
          <a:p>
            <a:pPr lvl="0"/>
            <a:r>
              <a:rPr lang="en-US" altLang="en-US" noProof="0" dirty="0" smtClean="0"/>
              <a:t>More info: </a:t>
            </a:r>
            <a:r>
              <a:rPr lang="en-US" altLang="en-US" noProof="0" dirty="0" err="1" smtClean="0"/>
              <a:t>cceb.med.upenn.edu</a:t>
            </a:r>
            <a:endParaRPr lang="en-US" altLang="en-US" noProof="0" dirty="0" smtClean="0"/>
          </a:p>
        </p:txBody>
      </p:sp>
      <p:pic>
        <p:nvPicPr>
          <p:cNvPr id="6" name="Picture 5" descr="DBEI_PSOM_ppt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1727200"/>
            <a:ext cx="7404100" cy="1864736"/>
          </a:xfrm>
          <a:prstGeom prst="rect">
            <a:avLst/>
          </a:prstGeom>
        </p:spPr>
      </p:pic>
      <p:pic>
        <p:nvPicPr>
          <p:cNvPr id="7" name="Picture 6" descr="dbei-grayline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31260" y="3202940"/>
            <a:ext cx="7620000" cy="28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825500"/>
            <a:ext cx="7826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two</a:t>
            </a:r>
          </a:p>
          <a:p>
            <a:pPr lvl="2"/>
            <a:r>
              <a:rPr lang="en-US"/>
              <a:t>Level three</a:t>
            </a:r>
          </a:p>
          <a:p>
            <a:pPr lvl="3"/>
            <a:r>
              <a:rPr lang="en-US"/>
              <a:t>Level four</a:t>
            </a:r>
          </a:p>
          <a:p>
            <a:pPr lvl="4"/>
            <a:r>
              <a:rPr lang="en-US"/>
              <a:t>Level five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90488"/>
            <a:ext cx="852011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767013" y="6564313"/>
            <a:ext cx="25130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endParaRPr lang="en-US" altLang="en-US" sz="1900" smtClean="0">
              <a:ea typeface="+mn-ea"/>
            </a:endParaRPr>
          </a:p>
        </p:txBody>
      </p:sp>
      <p:pic>
        <p:nvPicPr>
          <p:cNvPr id="3" name="Picture 2" descr="DBEI_PSOM_ppt.jp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715000"/>
            <a:ext cx="3721100" cy="937166"/>
          </a:xfrm>
          <a:prstGeom prst="rect">
            <a:avLst/>
          </a:prstGeom>
        </p:spPr>
      </p:pic>
      <p:pic>
        <p:nvPicPr>
          <p:cNvPr id="4" name="Picture 3" descr="dbei-grayline.jp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31260" y="3202940"/>
            <a:ext cx="7620000" cy="284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64" r:id="rId4"/>
    <p:sldLayoutId id="2147483665" r:id="rId5"/>
    <p:sldLayoutId id="2147483667" r:id="rId6"/>
    <p:sldLayoutId id="2147483672" r:id="rId7"/>
    <p:sldLayoutId id="2147483673" r:id="rId8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ＭＳ Ｐゴシック" charset="0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charset="0"/>
        <a:buChar char="w"/>
        <a:defRPr sz="2000" b="1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  <a:ea typeface="ＭＳ Ｐゴシック" charset="0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○"/>
        <a:defRPr sz="1600">
          <a:solidFill>
            <a:srgbClr val="000000"/>
          </a:solidFill>
          <a:latin typeface="+mn-lt"/>
          <a:ea typeface="ＭＳ Ｐゴシック" charset="0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ＭＳ Ｐゴシック" charset="0"/>
        </a:defRPr>
      </a:lvl5pPr>
      <a:lvl6pPr marL="22526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33425" y="1797050"/>
            <a:ext cx="7486650" cy="547688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22313" y="1192213"/>
            <a:ext cx="7551737" cy="542925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597025" y="3813175"/>
            <a:ext cx="3168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600" b="1" dirty="0">
                <a:solidFill>
                  <a:schemeClr val="tx1"/>
                </a:solidFill>
              </a:rPr>
              <a:t>Presentation Date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609725" y="3073400"/>
            <a:ext cx="396240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>
            <a:lvl1pPr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sz="1600" b="1" dirty="0">
                <a:solidFill>
                  <a:srgbClr val="004081"/>
                </a:solidFill>
              </a:rPr>
              <a:t>Presenter Name</a:t>
            </a:r>
          </a:p>
          <a:p>
            <a:pPr eaLnBrk="1" hangingPunct="1">
              <a:spcBef>
                <a:spcPct val="30000"/>
              </a:spcBef>
            </a:pPr>
            <a:r>
              <a:rPr lang="en-US" sz="1600" b="1" dirty="0">
                <a:solidFill>
                  <a:srgbClr val="004081"/>
                </a:solidFill>
              </a:rPr>
              <a:t>Title</a:t>
            </a:r>
            <a:br>
              <a:rPr lang="en-US" sz="1600" b="1" dirty="0">
                <a:solidFill>
                  <a:srgbClr val="004081"/>
                </a:solidFill>
              </a:rPr>
            </a:br>
            <a:endParaRPr lang="en-US" sz="1600" b="1" dirty="0">
              <a:solidFill>
                <a:srgbClr val="00408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>
          <a:xfrm>
            <a:off x="433388" y="1614488"/>
            <a:ext cx="7881937" cy="558800"/>
          </a:xfrm>
        </p:spPr>
        <p:txBody>
          <a:bodyPr/>
          <a:lstStyle/>
          <a:p>
            <a:r>
              <a:rPr lang="en-US">
                <a:latin typeface="Arial" charset="0"/>
              </a:rPr>
              <a:t>Divider slide (if needed)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2486024"/>
            <a:ext cx="7993063" cy="441325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124" name="Line 9"/>
          <p:cNvSpPr>
            <a:spLocks noChangeShapeType="1"/>
          </p:cNvSpPr>
          <p:nvPr/>
        </p:nvSpPr>
        <p:spPr bwMode="auto">
          <a:xfrm>
            <a:off x="0" y="2187575"/>
            <a:ext cx="9144000" cy="0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3000" y="670560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306388"/>
            <a:ext cx="8194675" cy="55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143000"/>
            <a:ext cx="3836988" cy="26543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193800"/>
            <a:ext cx="3836987" cy="2590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5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3700"/>
            <a:ext cx="8191500" cy="5159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43013"/>
            <a:ext cx="3860800" cy="6397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0" y="2124075"/>
            <a:ext cx="3886200" cy="3438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9000" y="1281113"/>
            <a:ext cx="3987800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1700" y="2098675"/>
            <a:ext cx="3975100" cy="34766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8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93688"/>
            <a:ext cx="7912100" cy="55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5300" y="1003300"/>
            <a:ext cx="7937500" cy="4432300"/>
          </a:xfrm>
        </p:spPr>
      </p:sp>
    </p:spTree>
    <p:extLst>
      <p:ext uri="{BB962C8B-B14F-4D97-AF65-F5344CB8AC3E}">
        <p14:creationId xmlns:p14="http://schemas.microsoft.com/office/powerpoint/2010/main" val="363184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1" y="349250"/>
            <a:ext cx="2667000" cy="717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3150" y="342900"/>
            <a:ext cx="5111750" cy="5694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314450"/>
            <a:ext cx="2654300" cy="42751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7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352425"/>
            <a:ext cx="8131175" cy="563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85775" y="1133475"/>
            <a:ext cx="3263900" cy="3136900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950" y="4302126"/>
            <a:ext cx="3008313" cy="4126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1"/>
          </p:nvPr>
        </p:nvSpPr>
        <p:spPr>
          <a:xfrm>
            <a:off x="4356100" y="1422401"/>
            <a:ext cx="4089400" cy="4140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3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77157"/>
      </p:ext>
    </p:extLst>
  </p:cSld>
  <p:clrMapOvr>
    <a:masterClrMapping/>
  </p:clrMapOvr>
</p:sld>
</file>

<file path=ppt/theme/theme1.xml><?xml version="1.0" encoding="utf-8"?>
<a:theme xmlns:a="http://schemas.openxmlformats.org/drawingml/2006/main" name="Perelman School of Medicine Template 2011">
  <a:themeElements>
    <a:clrScheme name="Perelman School of Medicine Template 2011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relman School of Medicine Template 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elman School of Medicine Template 201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elman School of Medicine Template 2011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elman School of Medicine Template 2011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12897</TotalTime>
  <Pages>32</Pages>
  <Words>11</Words>
  <Application>Microsoft Macintosh PowerPoint</Application>
  <PresentationFormat>Letter Paper (8.5x11 in)</PresentationFormat>
  <Paragraphs>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Perelman School of Medicine Template 2011</vt:lpstr>
      <vt:lpstr>PowerPoint Presentation</vt:lpstr>
      <vt:lpstr>Divider slide (if needed)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PWheeler</dc:creator>
  <cp:lastModifiedBy>Samantha Slade</cp:lastModifiedBy>
  <cp:revision>912</cp:revision>
  <cp:lastPrinted>2003-06-10T14:31:25Z</cp:lastPrinted>
  <dcterms:created xsi:type="dcterms:W3CDTF">2006-02-16T01:55:53Z</dcterms:created>
  <dcterms:modified xsi:type="dcterms:W3CDTF">2017-04-14T16:38:40Z</dcterms:modified>
</cp:coreProperties>
</file>